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8" r:id="rId2"/>
    <p:sldId id="259" r:id="rId3"/>
    <p:sldId id="256" r:id="rId4"/>
    <p:sldId id="263" r:id="rId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5245B"/>
    <a:srgbClr val="0072AA"/>
    <a:srgbClr val="0583C3"/>
    <a:srgbClr val="0F1E41"/>
    <a:srgbClr val="0E497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81" autoAdjust="0"/>
    <p:restoredTop sz="94660"/>
  </p:normalViewPr>
  <p:slideViewPr>
    <p:cSldViewPr snapToGrid="0">
      <p:cViewPr varScale="1">
        <p:scale>
          <a:sx n="75" d="100"/>
          <a:sy n="75" d="100"/>
        </p:scale>
        <p:origin x="870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54F80A-FCAB-4535-8472-4963A51C326A}" type="datetimeFigureOut">
              <a:rPr lang="en-AU" smtClean="0"/>
              <a:t>5/03/2019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F34E57-013C-495A-993E-E53C15E36D84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4662062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54F80A-FCAB-4535-8472-4963A51C326A}" type="datetimeFigureOut">
              <a:rPr lang="en-AU" smtClean="0"/>
              <a:t>5/03/2019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F34E57-013C-495A-993E-E53C15E36D84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4051705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54F80A-FCAB-4535-8472-4963A51C326A}" type="datetimeFigureOut">
              <a:rPr lang="en-AU" smtClean="0"/>
              <a:t>5/03/2019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F34E57-013C-495A-993E-E53C15E36D84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5826816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54F80A-FCAB-4535-8472-4963A51C326A}" type="datetimeFigureOut">
              <a:rPr lang="en-AU" smtClean="0"/>
              <a:t>5/03/2019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F34E57-013C-495A-993E-E53C15E36D84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963669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54F80A-FCAB-4535-8472-4963A51C326A}" type="datetimeFigureOut">
              <a:rPr lang="en-AU" smtClean="0"/>
              <a:t>5/03/2019</a:t>
            </a:fld>
            <a:endParaRPr lang="en-A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F34E57-013C-495A-993E-E53C15E36D84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62264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54F80A-FCAB-4535-8472-4963A51C326A}" type="datetimeFigureOut">
              <a:rPr lang="en-AU" smtClean="0"/>
              <a:t>5/03/2019</a:t>
            </a:fld>
            <a:endParaRPr lang="en-A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F34E57-013C-495A-993E-E53C15E36D84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1981060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54F80A-FCAB-4535-8472-4963A51C326A}" type="datetimeFigureOut">
              <a:rPr lang="en-AU" smtClean="0"/>
              <a:t>5/03/2019</a:t>
            </a:fld>
            <a:endParaRPr lang="en-A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F34E57-013C-495A-993E-E53C15E36D84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7950408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54F80A-FCAB-4535-8472-4963A51C326A}" type="datetimeFigureOut">
              <a:rPr lang="en-AU" smtClean="0"/>
              <a:t>5/03/2019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F34E57-013C-495A-993E-E53C15E36D84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0407647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54F80A-FCAB-4535-8472-4963A51C326A}" type="datetimeFigureOut">
              <a:rPr lang="en-AU" smtClean="0"/>
              <a:t>5/03/2019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F34E57-013C-495A-993E-E53C15E36D84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1684073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54F80A-FCAB-4535-8472-4963A51C326A}" type="datetimeFigureOut">
              <a:rPr lang="en-AU" smtClean="0"/>
              <a:t>5/03/2019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F34E57-013C-495A-993E-E53C15E36D84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56350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54F80A-FCAB-4535-8472-4963A51C326A}" type="datetimeFigureOut">
              <a:rPr lang="en-AU" smtClean="0"/>
              <a:t>5/03/2019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F34E57-013C-495A-993E-E53C15E36D84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9591094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54F80A-FCAB-4535-8472-4963A51C326A}" type="datetimeFigureOut">
              <a:rPr lang="en-AU" smtClean="0"/>
              <a:t>5/03/2019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F34E57-013C-495A-993E-E53C15E36D84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9265605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://www.svhm.org.au/our-services/departments-and-services/n/nexus/resources" TargetMode="Externa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://www.svhm.org.au/nexus" TargetMode="Externa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098501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52718" y="2597427"/>
            <a:ext cx="5003525" cy="1987826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n-AU" sz="4800" b="1" dirty="0" smtClean="0">
                <a:solidFill>
                  <a:srgbClr val="25245B"/>
                </a:solidFill>
                <a:latin typeface="Interstate-BoldCondensed"/>
              </a:rPr>
              <a:t>Nexus Resources</a:t>
            </a:r>
          </a:p>
          <a:p>
            <a:pPr marL="0" indent="0">
              <a:buNone/>
            </a:pPr>
            <a:r>
              <a:rPr lang="en-AU" dirty="0" smtClean="0">
                <a:solidFill>
                  <a:srgbClr val="0072AA"/>
                </a:solidFill>
                <a:latin typeface="Interstate-LightCondensed"/>
              </a:rPr>
              <a:t>Lynne Ruggiero </a:t>
            </a:r>
          </a:p>
          <a:p>
            <a:pPr marL="0" indent="0">
              <a:buNone/>
            </a:pPr>
            <a:r>
              <a:rPr lang="en-AU" dirty="0" smtClean="0">
                <a:solidFill>
                  <a:srgbClr val="0072AA"/>
                </a:solidFill>
                <a:latin typeface="Interstate-LightCondensed"/>
              </a:rPr>
              <a:t>Merissa Van Setten</a:t>
            </a:r>
            <a:endParaRPr lang="en-AU" dirty="0">
              <a:solidFill>
                <a:srgbClr val="0072A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8396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2939" y="1536699"/>
            <a:ext cx="6858000" cy="3105961"/>
          </a:xfrm>
        </p:spPr>
        <p:txBody>
          <a:bodyPr>
            <a:normAutofit/>
          </a:bodyPr>
          <a:lstStyle/>
          <a:p>
            <a:pPr algn="l"/>
            <a:r>
              <a:rPr lang="en-AU" b="1" dirty="0" smtClean="0">
                <a:solidFill>
                  <a:srgbClr val="0583C3"/>
                </a:solidFill>
                <a:latin typeface="PSPUNX+Interstate-Bold"/>
                <a:hlinkClick r:id="rId2"/>
              </a:rPr>
              <a:t>Nexus Resources</a:t>
            </a:r>
            <a:r>
              <a:rPr lang="en-AU" b="1" dirty="0" smtClean="0">
                <a:solidFill>
                  <a:srgbClr val="0583C3"/>
                </a:solidFill>
                <a:latin typeface="PSPUNX+Interstate-Bold"/>
              </a:rPr>
              <a:t/>
            </a:r>
            <a:br>
              <a:rPr lang="en-AU" b="1" dirty="0" smtClean="0">
                <a:solidFill>
                  <a:srgbClr val="0583C3"/>
                </a:solidFill>
                <a:latin typeface="PSPUNX+Interstate-Bold"/>
              </a:rPr>
            </a:br>
            <a:endParaRPr lang="en-AU" dirty="0">
              <a:solidFill>
                <a:srgbClr val="0F1E4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84823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36600" y="1744663"/>
            <a:ext cx="7772400" cy="2387600"/>
          </a:xfrm>
        </p:spPr>
        <p:txBody>
          <a:bodyPr>
            <a:normAutofit fontScale="90000"/>
          </a:bodyPr>
          <a:lstStyle/>
          <a:p>
            <a:r>
              <a:rPr lang="en-AU" dirty="0" smtClean="0">
                <a:hlinkClick r:id="rId2"/>
              </a:rPr>
              <a:t>www.svhm.org.au/nexus</a:t>
            </a:r>
            <a:r>
              <a:rPr lang="en-AU" dirty="0" smtClean="0"/>
              <a:t/>
            </a:r>
            <a:br>
              <a:rPr lang="en-AU" dirty="0" smtClean="0"/>
            </a:br>
            <a:r>
              <a:rPr lang="en-AU" dirty="0" smtClean="0"/>
              <a:t/>
            </a:r>
            <a:br>
              <a:rPr lang="en-AU" dirty="0" smtClean="0"/>
            </a:br>
            <a:endParaRPr lang="en-AU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22940041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202</TotalTime>
  <Words>10</Words>
  <Application>Microsoft Office PowerPoint</Application>
  <PresentationFormat>On-screen Show (4:3)</PresentationFormat>
  <Paragraphs>5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1" baseType="lpstr">
      <vt:lpstr>Arial</vt:lpstr>
      <vt:lpstr>Calibri</vt:lpstr>
      <vt:lpstr>Calibri Light</vt:lpstr>
      <vt:lpstr>Interstate-BoldCondensed</vt:lpstr>
      <vt:lpstr>Interstate-LightCondensed</vt:lpstr>
      <vt:lpstr>PSPUNX+Interstate-Bold</vt:lpstr>
      <vt:lpstr>Office Theme</vt:lpstr>
      <vt:lpstr>PowerPoint Presentation</vt:lpstr>
      <vt:lpstr>PowerPoint Presentation</vt:lpstr>
      <vt:lpstr>Nexus Resources </vt:lpstr>
      <vt:lpstr>www.svhm.org.au/nexus  </vt:lpstr>
    </vt:vector>
  </TitlesOfParts>
  <Company>SVHA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Merissa Van setten - SVHM</dc:creator>
  <cp:lastModifiedBy>Adrienne Fitt - SVHM</cp:lastModifiedBy>
  <cp:revision>5</cp:revision>
  <dcterms:created xsi:type="dcterms:W3CDTF">2019-02-01T04:55:45Z</dcterms:created>
  <dcterms:modified xsi:type="dcterms:W3CDTF">2019-03-05T02:27:24Z</dcterms:modified>
</cp:coreProperties>
</file>